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51" y="5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94F380-596E-491E-A44E-163987C8D5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4150016-B733-44FB-A55D-F29D6D3EED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36F6BDC-51AB-48DA-9590-FF65E45A0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6D9BC-65D4-4EFC-BD4A-B730DAF32034}" type="datetimeFigureOut">
              <a:rPr kumimoji="1" lang="ja-JP" altLang="en-US" smtClean="0"/>
              <a:t>2019/6/13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1CECA39-80F8-4A5E-B6E8-6EA5917EE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4E69EE8-D60D-4556-B16E-85180A33F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2075E-FAE9-4C7C-99D9-C088639059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3157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87C23B5-5383-4047-87EC-04F8F94AC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CC1CCBD-879F-4A04-9A47-5479FB19A0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57FA282-C4F7-4247-8D2B-E29475058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6D9BC-65D4-4EFC-BD4A-B730DAF32034}" type="datetimeFigureOut">
              <a:rPr kumimoji="1" lang="ja-JP" altLang="en-US" smtClean="0"/>
              <a:t>2019/6/13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2240CD0-DB1D-4585-B9DD-ABAC9EE3D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705EB9D-6D62-4B26-9973-BFD44F1DB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2075E-FAE9-4C7C-99D9-C088639059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438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74F165EC-AB7D-4E14-AA81-2B455ACE9A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865425A-511C-432C-8BE8-48E5216121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B9E1899-703F-41E4-B2EB-7AB9F6CFE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6D9BC-65D4-4EFC-BD4A-B730DAF32034}" type="datetimeFigureOut">
              <a:rPr kumimoji="1" lang="ja-JP" altLang="en-US" smtClean="0"/>
              <a:t>2019/6/13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B25E376-FF90-418C-BCD4-3DA82B27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BDCB2C2-A093-434D-9C68-D32641EA6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2075E-FAE9-4C7C-99D9-C088639059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9834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90804D2-554D-4A43-AAA0-53DECB560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7E679D-DE7B-4A17-BCC4-DBC0001EF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6AEA5FD-1B01-487C-857C-9C4D95EE4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6D9BC-65D4-4EFC-BD4A-B730DAF32034}" type="datetimeFigureOut">
              <a:rPr kumimoji="1" lang="ja-JP" altLang="en-US" smtClean="0"/>
              <a:t>2019/6/13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A468CA2-CC61-45E1-AF8A-E783B6EC0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F67917E-EA81-4B9D-9EBA-52BC540CB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2075E-FAE9-4C7C-99D9-C088639059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1336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EC883B-984F-493C-8255-081A0D545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A519605-7413-41AD-B862-46C84E1F4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202AF4C-50E1-4B80-BB94-38CD09ACC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6D9BC-65D4-4EFC-BD4A-B730DAF32034}" type="datetimeFigureOut">
              <a:rPr kumimoji="1" lang="ja-JP" altLang="en-US" smtClean="0"/>
              <a:t>2019/6/13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90EB306-636F-4ABD-A623-BDA2FDAFA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2460D3E-A40F-4EFD-81EA-C33B8B85E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2075E-FAE9-4C7C-99D9-C088639059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2743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1D9215-BCEC-489A-8F06-2430F6382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EC243F6-FD9D-4564-8C69-D91663E0D3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F1B5483-D2C2-43EB-A7BA-7FB1F5D1E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0115709-5BE4-4945-A6B9-E8440E10C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6D9BC-65D4-4EFC-BD4A-B730DAF32034}" type="datetimeFigureOut">
              <a:rPr kumimoji="1" lang="ja-JP" altLang="en-US" smtClean="0"/>
              <a:t>2019/6/13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792EEED-C94D-4763-8A0B-D81295169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17701B7-9C8D-4E5B-A209-A24D518F4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2075E-FAE9-4C7C-99D9-C088639059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1816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1487C2-AE52-4A28-A76A-9A018AF77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D14B54B-BD07-4B67-B418-73BDAF166D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1C6FCDD-1D84-471C-9648-6A4F20E767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0760285-47D1-4271-A929-B35ACD4404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D5AB732A-A020-4DB8-B9C6-4868EBA019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FFAD158-0386-4D90-A92D-C0FC0C937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6D9BC-65D4-4EFC-BD4A-B730DAF32034}" type="datetimeFigureOut">
              <a:rPr kumimoji="1" lang="ja-JP" altLang="en-US" smtClean="0"/>
              <a:t>2019/6/13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73CF8DF-EAC7-4CDA-B8A4-ABF9582EB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EF41E64-6840-460D-970E-42784227E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2075E-FAE9-4C7C-99D9-C088639059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5685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16F9D3-A5BE-4095-B51B-6AD2C6CC6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E392948-39B1-4981-B384-5F305C2D6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6D9BC-65D4-4EFC-BD4A-B730DAF32034}" type="datetimeFigureOut">
              <a:rPr kumimoji="1" lang="ja-JP" altLang="en-US" smtClean="0"/>
              <a:t>2019/6/13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570674B-FE12-49CB-8012-9BA8EE000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585FB80-E558-488F-941F-7978A76C5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2075E-FAE9-4C7C-99D9-C088639059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9671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01BE536-56AF-45A0-99C6-015C3040C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6D9BC-65D4-4EFC-BD4A-B730DAF32034}" type="datetimeFigureOut">
              <a:rPr kumimoji="1" lang="ja-JP" altLang="en-US" smtClean="0"/>
              <a:t>2019/6/13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9F4DBFA-2501-4C35-B742-25C5F97ED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E01D387-C511-4CD1-871B-C4F6F7FF5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2075E-FAE9-4C7C-99D9-C088639059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1210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C07DBE-32DC-4450-B488-AA7F53F42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435CB7B-6C84-483C-A9BE-18C9B0FD3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31DD789-C95B-4916-AD30-9396B7C300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AEC44AB-451F-4433-9150-696863B36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6D9BC-65D4-4EFC-BD4A-B730DAF32034}" type="datetimeFigureOut">
              <a:rPr kumimoji="1" lang="ja-JP" altLang="en-US" smtClean="0"/>
              <a:t>2019/6/13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BBA0EB2-B6B9-4CB7-9230-F2B29B47E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83728EB-FFA6-4FC3-850B-5420C6FB6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2075E-FAE9-4C7C-99D9-C088639059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8164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338F40-E6A8-4107-9F0D-52A051A9D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0F3C4959-C014-49F1-9AFD-3279060665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05B9AD0-833A-4F50-A8F0-327F4DB850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AF92833-8D51-4E25-98C1-BE100810F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6D9BC-65D4-4EFC-BD4A-B730DAF32034}" type="datetimeFigureOut">
              <a:rPr kumimoji="1" lang="ja-JP" altLang="en-US" smtClean="0"/>
              <a:t>2019/6/13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DD678E3-7A99-42B2-B32B-6343DA32E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8DE8640-5E88-4D39-A36E-E0FEE9A11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2075E-FAE9-4C7C-99D9-C088639059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3558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804E123-6B6D-441C-BAEC-6EF57B7D2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0E29BD3-EAB6-4637-8560-5B14C59B78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C7BEAC5-C522-4D6E-AAFB-07F9D334DB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6D9BC-65D4-4EFC-BD4A-B730DAF32034}" type="datetimeFigureOut">
              <a:rPr kumimoji="1" lang="ja-JP" altLang="en-US" smtClean="0"/>
              <a:t>2019/6/13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D53F20E-1BDB-4F46-BDAE-0D6E30F08F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E7AB01A-B47E-4BFB-91D7-DFB91C9F6B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2075E-FAE9-4C7C-99D9-C088639059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047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FC0454-B865-491C-8AAD-2BA52040FA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180BC6B-7397-4AFE-BF0E-EC6E8FAF9B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A8DD2E7-2416-462D-A487-EBA0384A2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621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大樹 橋本</dc:creator>
  <cp:lastModifiedBy>大樹 橋本</cp:lastModifiedBy>
  <cp:revision>1</cp:revision>
  <dcterms:created xsi:type="dcterms:W3CDTF">2019-06-13T06:22:48Z</dcterms:created>
  <dcterms:modified xsi:type="dcterms:W3CDTF">2019-06-13T06:23:09Z</dcterms:modified>
</cp:coreProperties>
</file>